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1" r:id="rId6"/>
    <p:sldId id="262" r:id="rId7"/>
    <p:sldId id="263" r:id="rId8"/>
    <p:sldId id="260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Документы\Документы\ДЕТСКИЙ САД\новая группа\игры по безоп\Четвертый лишний\50-Beautiful-and-Minimalist-Presentation-Backgrounds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7" y="0"/>
            <a:ext cx="9152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1052736"/>
            <a:ext cx="6768752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«Что лишнее? Безопасность»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Документы\Документы\ДЕТСКИЙ САД\новая группа\игры по безоп\Четвертый лишний\4\1d02763b5ca119741d6a4f01e56a33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24" y="317456"/>
            <a:ext cx="1272168" cy="127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Документы\Документы\ДЕТСКИЙ САД\новая группа\игры по безоп\Четвертый лишний\5\6701-volcheyagodnik_obyknovenny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982">
            <a:off x="7413079" y="420700"/>
            <a:ext cx="853610" cy="148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Документы\Документы\ДЕТСКИЙ САД\новая группа\игры по безоп\Четвертый лишний\6\2d799f0a320009465e8a78d0a9e96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5980">
            <a:off x="2990148" y="270380"/>
            <a:ext cx="1237981" cy="163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окументы\Документы\ДЕТСКИЙ САД\новая группа\игры по безоп\Четвертый лишний\игрушки и гвозди\gvoz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80336"/>
            <a:ext cx="1913818" cy="135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7" y="618740"/>
            <a:ext cx="1718085" cy="13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9" y="2779094"/>
            <a:ext cx="1966325" cy="153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6" y="4797152"/>
            <a:ext cx="1634973" cy="16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678138"/>
            <a:ext cx="7216477" cy="1686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u="sng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Цель игры</a:t>
            </a:r>
            <a:r>
              <a:rPr lang="ru-RU" sz="2400" i="1" u="sng" smtClean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endParaRPr lang="ru-RU" sz="2400" i="1" u="sng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Закреплять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правила безопасного поведения в 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быту и в природе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622" y="6397598"/>
            <a:ext cx="463550" cy="42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Документы\Документы\ДЕТСКИЙ САД\новая группа\игры по безоп\Четвертый лишний\50-Beautiful-and-Minimalist-Presentation-Backgrounds-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1" y="0"/>
            <a:ext cx="9172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116632"/>
            <a:ext cx="6264696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молодец!!!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32048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855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88640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47875"/>
            <a:ext cx="27559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F:\Документы\Документы\ДЕТСКИЙ САД\новая группа\игры по безоп\Четвертый лишний\игрушки и лекарства\820835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" y="836712"/>
            <a:ext cx="2608161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Документы\Документы\ДЕТСКИЙ САД\новая группа\игры по безоп\Четвертый лишний\игрушки и лекарства\d3d17cf24894915e53a072d9ebf599e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7" t="9423" r="7981" b="9012"/>
          <a:stretch/>
        </p:blipFill>
        <p:spPr bwMode="auto">
          <a:xfrm>
            <a:off x="6588223" y="4550461"/>
            <a:ext cx="2160241" cy="18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Документы\Документы\ДЕТСКИЙ САД\новая группа\игры по безоп\Четвертый лишний\игрушки и лекарства\scrn_big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3" y="4637605"/>
            <a:ext cx="2633733" cy="17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711952" y="6461185"/>
            <a:ext cx="432048" cy="36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047875"/>
            <a:ext cx="17281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7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F:\Документы\Документы\ДЕТСКИЙ САД\новая группа\игры по безоп\Четвертый лишний\игрушки и лекарства\180919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56724"/>
            <a:ext cx="2304256" cy="153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5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31493 0.24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47875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0875" y="188640"/>
            <a:ext cx="2762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4100" name="Picture 4" descr="F:\Документы\Документы\ДЕТСКИЙ САД\новая группа\игры по безоп\Четвертый лишний\4\s12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18713"/>
          <a:stretch/>
        </p:blipFill>
        <p:spPr bwMode="auto">
          <a:xfrm>
            <a:off x="214571" y="1052736"/>
            <a:ext cx="2692976" cy="11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окументы\Документы\ДЕТСКИЙ САД\новая группа\игры по безоп\Четвертый лишний\4\pic1902181522124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2" b="23870"/>
          <a:stretch/>
        </p:blipFill>
        <p:spPr bwMode="auto">
          <a:xfrm>
            <a:off x="6228184" y="1073161"/>
            <a:ext cx="2532130" cy="135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Документы\Документы\ДЕТСКИЙ САД\новая группа\игры по безоп\Четвертый лишний\4\2-1713_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9" b="19168"/>
          <a:stretch/>
        </p:blipFill>
        <p:spPr bwMode="auto">
          <a:xfrm>
            <a:off x="6228184" y="4699630"/>
            <a:ext cx="2448396" cy="15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711952" y="6461185"/>
            <a:ext cx="432048" cy="36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988840"/>
            <a:ext cx="237626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103" name="Picture 7" descr="F:\Документы\Документы\ДЕТСКИЙ САД\новая группа\игры по безоп\Четвертый лишний\4\1d02763b5ca119741d6a4f01e56a332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1" y="4294593"/>
            <a:ext cx="1922095" cy="19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03704E-6 L 0.37066 -0.26413 " pathEditMode="relative" ptsTypes="AA">
                                      <p:cBhvr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Документы\Документы\ДЕТСКИЙ САД\новая группа\игры по безоп\Четвертый лишний\50-Beautiful-and-Minimalist-Presentation-Backgrounds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40"/>
            <a:ext cx="9167522" cy="68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7659" y="332656"/>
            <a:ext cx="38164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232" y="1052736"/>
            <a:ext cx="1908562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3740"/>
          <a:stretch/>
        </p:blipFill>
        <p:spPr bwMode="auto">
          <a:xfrm>
            <a:off x="552091" y="1017728"/>
            <a:ext cx="1804600" cy="226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0" y="4155449"/>
            <a:ext cx="1804599" cy="218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275856" y="2204864"/>
            <a:ext cx="2736304" cy="27363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7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2958"/>
          <a:stretch/>
        </p:blipFill>
        <p:spPr bwMode="auto">
          <a:xfrm>
            <a:off x="6873232" y="4054415"/>
            <a:ext cx="1853356" cy="240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711952" y="6461185"/>
            <a:ext cx="432048" cy="36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0625 L -0.35295 -0.2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47875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0875" y="116632"/>
            <a:ext cx="2762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6152" name="Picture 8" descr="F:\Документы\Документы\ДЕТСКИЙ САД\новая группа\игры по безоп\Четвертый лишний\игрушки и гвозди\4607056791751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64704"/>
            <a:ext cx="2328893" cy="22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:\Документы\Документы\ДЕТСКИЙ САД\новая группа\игры по безоп\Четвертый лишний\игрушки и гвозди\s1200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r="12280"/>
          <a:stretch/>
        </p:blipFill>
        <p:spPr bwMode="auto">
          <a:xfrm>
            <a:off x="683568" y="720661"/>
            <a:ext cx="1728191" cy="23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F:\Документы\Документы\ДЕТСКИЙ САД\новая группа\игры по безоп\Четвертый лишний\игрушки и гвозди\s1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86" y="4620223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711952" y="6461185"/>
            <a:ext cx="432048" cy="36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060848"/>
            <a:ext cx="187094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3" name="Picture 9" descr="F:\Документы\Документы\ДЕТСКИЙ САД\новая группа\игры по безоп\Четвертый лишний\игрушки и гвозди\gvoz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14974"/>
          <a:stretch/>
        </p:blipFill>
        <p:spPr bwMode="auto">
          <a:xfrm>
            <a:off x="6521307" y="4653136"/>
            <a:ext cx="2328894" cy="19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C -0.00208 -0.00278 -0.00486 -0.0044 -0.0066 -0.0074 C -0.00729 -0.00856 -0.00677 -0.01041 -0.00746 -0.01134 C -0.00903 -0.01342 -0.01319 -0.0162 -0.01319 -0.0162 C -0.01962 -0.0294 -0.02899 -0.03634 -0.03871 -0.04398 C -0.05069 -0.05324 -0.0618 -0.06551 -0.07257 -0.07662 C -0.07969 -0.08379 -0.08594 -0.08565 -0.0934 -0.09166 C -0.10069 -0.09768 -0.10694 -0.10231 -0.1151 -0.10555 C -0.11875 -0.11065 -0.12222 -0.11065 -0.12639 -0.11574 C -0.1316 -0.12199 -0.13889 -0.13403 -0.14618 -0.13703 C -0.15191 -0.14236 -0.15573 -0.14953 -0.16128 -0.15463 C -0.16424 -0.16041 -0.16892 -0.15995 -0.17257 -0.16481 C -0.17865 -0.17291 -0.18472 -0.18009 -0.1934 -0.18356 C -0.19844 -0.18865 -0.20382 -0.1919 -0.20937 -0.19606 C -0.2151 -0.20046 -0.21962 -0.2074 -0.22535 -0.21134 C -0.22986 -0.22014 -0.2401 -0.23148 -0.24809 -0.23379 C -0.25451 -0.24028 -0.26146 -0.2456 -0.26788 -0.25162 C -0.27118 -0.25486 -0.27309 -0.2574 -0.27726 -0.25903 C -0.28299 -0.27037 -0.28924 -0.27338 -0.29705 -0.28055 C -0.29913 -0.28819 -0.29618 -0.28102 -0.30278 -0.28541 C -0.30399 -0.28634 -0.30451 -0.28819 -0.30555 -0.28935 C -0.30972 -0.29421 -0.30868 -0.29213 -0.31319 -0.2956 C -0.3217 -0.30208 -0.32656 -0.31412 -0.3349 -0.3206 C -0.33837 -0.32754 -0.3401 -0.32893 -0.34427 -0.33449 C -0.34496 -0.33171 -0.34618 -0.3162 -0.3434 -0.32453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47875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0875" y="188640"/>
            <a:ext cx="2762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7173" name="Picture 5" descr="F:\Документы\Документы\ДЕТСКИЙ САД\новая группа\игры по безоп\Четвертый лишний\6\b081_55cda3fb5563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865512" cy="21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Документы\Документы\ДЕТСКИЙ САД\новая группа\игры по безоп\Четвертый лишний\6\depositphotos_105809510-stock-illustration-children-on-seesaw-theme-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8" y="548680"/>
            <a:ext cx="2731133" cy="212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Документы\Документы\ДЕТСКИЙ САД\новая группа\игры по безоп\Четвертый лишний\6\maxresdefaul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7947"/>
          <a:stretch/>
        </p:blipFill>
        <p:spPr bwMode="auto">
          <a:xfrm>
            <a:off x="359848" y="4466824"/>
            <a:ext cx="3109729" cy="21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711952" y="6461185"/>
            <a:ext cx="432048" cy="36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988840"/>
            <a:ext cx="108012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2" name="Picture 4" descr="F:\Документы\Документы\ДЕТСКИЙ САД\новая группа\игры по безоп\Четвертый лишний\6\2d799f0a320009465e8a78d0a9e968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97" y="222572"/>
            <a:ext cx="1877070" cy="265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1991 L -0.33767 0.28194 L -0.32639 0.2819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47875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0875" y="116632"/>
            <a:ext cx="2762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733328" cy="196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983"/>
            <a:ext cx="2432942" cy="22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55902"/>
            <a:ext cx="2607568" cy="173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204" y="6430963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2047875"/>
            <a:ext cx="122413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7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581128"/>
            <a:ext cx="2445438" cy="179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6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309 -0.3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-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6350"/>
            <a:ext cx="91694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47875"/>
            <a:ext cx="27622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0875" y="116632"/>
            <a:ext cx="2762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5125" name="Picture 5" descr="F:\Документы\Документы\ДЕТСКИЙ САД\новая группа\игры по безоп\Четвертый лишний\5\7774887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94" y="4753563"/>
            <a:ext cx="2464496" cy="15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Документы\Документы\ДЕТСКИЙ САД\новая группа\игры по безоп\Четвертый лишний\5\depositphotos_11522313-stock-illustration-ripe-raspberr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810125"/>
            <a:ext cx="2429305" cy="14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Документы\Документы\ДЕТСКИЙ САД\новая группа\игры по безоп\Четвертый лишний\5\kisspng-zante-currant-redcurrant-blackcurrant-white-curran-blackcurrant-5acaf902852926.642814981523251458545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64459"/>
            <a:ext cx="1623704" cy="21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711952" y="6461185"/>
            <a:ext cx="432048" cy="367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813808"/>
            <a:ext cx="1512168" cy="2767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4" name="Picture 4" descr="F:\Документы\Документы\ДЕТСКИЙ САД\новая группа\игры по безоп\Четвертый лишний\5\6701-volcheyagodnik_obyknovenny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95" y="639852"/>
            <a:ext cx="13525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32725 0.246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188640"/>
            <a:ext cx="2682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лишнее?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47875"/>
            <a:ext cx="2768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1953005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9255"/>
            <a:ext cx="2336374" cy="233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95" y="3659566"/>
            <a:ext cx="1944216" cy="284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11" y="6430963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047874"/>
            <a:ext cx="11521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7742"/>
            <a:ext cx="2236046" cy="22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31094 0.246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анжелика мершина</cp:lastModifiedBy>
  <cp:revision>20</cp:revision>
  <dcterms:created xsi:type="dcterms:W3CDTF">2019-06-17T10:37:38Z</dcterms:created>
  <dcterms:modified xsi:type="dcterms:W3CDTF">2020-04-21T07:51:09Z</dcterms:modified>
</cp:coreProperties>
</file>